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3" r:id="rId2"/>
  </p:sldIdLst>
  <p:sldSz cx="10826750" cy="8120063" type="B4ISO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430C8-86FB-4335-B6D4-C0AE39355651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C8C16-A0FD-425A-9D9C-D714C4D8F1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212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1328909"/>
            <a:ext cx="9202738" cy="2826985"/>
          </a:xfrm>
        </p:spPr>
        <p:txBody>
          <a:bodyPr anchor="b"/>
          <a:lstStyle>
            <a:lvl1pPr algn="ctr">
              <a:defRPr sz="71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842"/>
            </a:lvl1pPr>
            <a:lvl2pPr marL="541325" indent="0" algn="ctr">
              <a:buNone/>
              <a:defRPr sz="2368"/>
            </a:lvl2pPr>
            <a:lvl3pPr marL="1082650" indent="0" algn="ctr">
              <a:buNone/>
              <a:defRPr sz="2131"/>
            </a:lvl3pPr>
            <a:lvl4pPr marL="1623974" indent="0" algn="ctr">
              <a:buNone/>
              <a:defRPr sz="1894"/>
            </a:lvl4pPr>
            <a:lvl5pPr marL="2165299" indent="0" algn="ctr">
              <a:buNone/>
              <a:defRPr sz="1894"/>
            </a:lvl5pPr>
            <a:lvl6pPr marL="2706624" indent="0" algn="ctr">
              <a:buNone/>
              <a:defRPr sz="1894"/>
            </a:lvl6pPr>
            <a:lvl7pPr marL="3247949" indent="0" algn="ctr">
              <a:buNone/>
              <a:defRPr sz="1894"/>
            </a:lvl7pPr>
            <a:lvl8pPr marL="3789274" indent="0" algn="ctr">
              <a:buNone/>
              <a:defRPr sz="1894"/>
            </a:lvl8pPr>
            <a:lvl9pPr marL="4330598" indent="0" algn="ctr">
              <a:buNone/>
              <a:defRPr sz="18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23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97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05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14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71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842">
                <a:solidFill>
                  <a:schemeClr val="tx1">
                    <a:tint val="82000"/>
                  </a:schemeClr>
                </a:solidFill>
              </a:defRPr>
            </a:lvl1pPr>
            <a:lvl2pPr marL="541325" indent="0">
              <a:buNone/>
              <a:defRPr sz="2368">
                <a:solidFill>
                  <a:schemeClr val="tx1">
                    <a:tint val="82000"/>
                  </a:schemeClr>
                </a:solidFill>
              </a:defRPr>
            </a:lvl2pPr>
            <a:lvl3pPr marL="1082650" indent="0">
              <a:buNone/>
              <a:defRPr sz="2131">
                <a:solidFill>
                  <a:schemeClr val="tx1">
                    <a:tint val="82000"/>
                  </a:schemeClr>
                </a:solidFill>
              </a:defRPr>
            </a:lvl3pPr>
            <a:lvl4pPr marL="1623974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4pPr>
            <a:lvl5pPr marL="2165299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5pPr>
            <a:lvl6pPr marL="2706624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6pPr>
            <a:lvl7pPr marL="3247949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7pPr>
            <a:lvl8pPr marL="3789274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8pPr>
            <a:lvl9pPr marL="4330598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09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99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51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6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98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71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anchor="t"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88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339" y="432320"/>
            <a:ext cx="9338072" cy="156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339" y="2161591"/>
            <a:ext cx="9338072" cy="515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339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6361" y="7526097"/>
            <a:ext cx="3654028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6392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0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82650" rtl="0" eaLnBrk="1" latinLnBrk="0" hangingPunct="1">
        <a:lnSpc>
          <a:spcPct val="90000"/>
        </a:lnSpc>
        <a:spcBef>
          <a:spcPct val="0"/>
        </a:spcBef>
        <a:buNone/>
        <a:defRPr kumimoji="1"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662" indent="-270662" algn="l" defTabSz="1082650" rtl="0" eaLnBrk="1" latinLnBrk="0" hangingPunct="1">
        <a:lnSpc>
          <a:spcPct val="90000"/>
        </a:lnSpc>
        <a:spcBef>
          <a:spcPts val="1184"/>
        </a:spcBef>
        <a:buFont typeface="Arial" panose="020B0604020202020204" pitchFamily="34" charset="0"/>
        <a:buChar char="•"/>
        <a:defRPr kumimoji="1" sz="3315" kern="1200">
          <a:solidFill>
            <a:schemeClr val="tx1"/>
          </a:solidFill>
          <a:latin typeface="+mn-lt"/>
          <a:ea typeface="+mn-ea"/>
          <a:cs typeface="+mn-cs"/>
        </a:defRPr>
      </a:lvl1pPr>
      <a:lvl2pPr marL="81198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842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368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BEA5AC-1615-ADA5-D3BF-8A768C78762B}"/>
              </a:ext>
            </a:extLst>
          </p:cNvPr>
          <p:cNvSpPr txBox="1"/>
          <p:nvPr/>
        </p:nvSpPr>
        <p:spPr>
          <a:xfrm>
            <a:off x="1028299" y="1014867"/>
            <a:ext cx="995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52</a:t>
            </a:r>
            <a:endParaRPr kumimoji="1" lang="ja-JP" altLang="en-US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9E718F-24B6-2B00-9DAC-691D89B87984}"/>
              </a:ext>
            </a:extLst>
          </p:cNvPr>
          <p:cNvSpPr txBox="1"/>
          <p:nvPr/>
        </p:nvSpPr>
        <p:spPr>
          <a:xfrm>
            <a:off x="4406369" y="1027059"/>
            <a:ext cx="1080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 人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7EBE9B2-B2E0-58D0-4261-08FCF4B0DCC9}"/>
              </a:ext>
            </a:extLst>
          </p:cNvPr>
          <p:cNvSpPr txBox="1"/>
          <p:nvPr/>
        </p:nvSpPr>
        <p:spPr>
          <a:xfrm>
            <a:off x="1122744" y="2867435"/>
            <a:ext cx="1886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優 勝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BF61FEE-9C3E-86F7-8D7F-323B0E0288BD}"/>
              </a:ext>
            </a:extLst>
          </p:cNvPr>
          <p:cNvSpPr txBox="1"/>
          <p:nvPr/>
        </p:nvSpPr>
        <p:spPr>
          <a:xfrm>
            <a:off x="2037148" y="3737466"/>
            <a:ext cx="76311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やんばる たろう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9406D96-CAE2-4E63-99D3-B302C11F2AED}"/>
              </a:ext>
            </a:extLst>
          </p:cNvPr>
          <p:cNvSpPr txBox="1"/>
          <p:nvPr/>
        </p:nvSpPr>
        <p:spPr>
          <a:xfrm>
            <a:off x="2060288" y="4790490"/>
            <a:ext cx="799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卓 球（男子団体）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B9FE6B5-89A4-546A-1E82-3D89026F9F41}"/>
              </a:ext>
            </a:extLst>
          </p:cNvPr>
          <p:cNvSpPr txBox="1"/>
          <p:nvPr/>
        </p:nvSpPr>
        <p:spPr>
          <a:xfrm>
            <a:off x="1390896" y="5516692"/>
            <a:ext cx="565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７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E9E0034-D258-61DE-EBA0-5022D03C757A}"/>
              </a:ext>
            </a:extLst>
          </p:cNvPr>
          <p:cNvSpPr txBox="1"/>
          <p:nvPr/>
        </p:nvSpPr>
        <p:spPr>
          <a:xfrm>
            <a:off x="2541652" y="5516692"/>
            <a:ext cx="655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11</a:t>
            </a:r>
            <a:endParaRPr kumimoji="1" lang="ja-JP" altLang="en-US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70DE4F8-23B5-66A1-F14F-63D374671BB7}"/>
              </a:ext>
            </a:extLst>
          </p:cNvPr>
          <p:cNvSpPr txBox="1"/>
          <p:nvPr/>
        </p:nvSpPr>
        <p:spPr>
          <a:xfrm>
            <a:off x="3653633" y="5521807"/>
            <a:ext cx="65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22</a:t>
            </a:r>
            <a:endParaRPr kumimoji="1" lang="ja-JP" altLang="en-US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C1AA3E8-F83F-6D52-133D-76158180062D}"/>
              </a:ext>
            </a:extLst>
          </p:cNvPr>
          <p:cNvSpPr txBox="1"/>
          <p:nvPr/>
        </p:nvSpPr>
        <p:spPr>
          <a:xfrm>
            <a:off x="2648443" y="3049572"/>
            <a:ext cx="5386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〇〇中学校</a:t>
            </a:r>
          </a:p>
        </p:txBody>
      </p:sp>
    </p:spTree>
    <p:extLst>
      <p:ext uri="{BB962C8B-B14F-4D97-AF65-F5344CB8AC3E}">
        <p14:creationId xmlns:p14="http://schemas.microsoft.com/office/powerpoint/2010/main" val="2346710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20</Words>
  <Application>Microsoft Office PowerPoint</Application>
  <PresentationFormat>B4 (ISO) 250x353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HG正楷書体-PRO</vt:lpstr>
      <vt:lpstr>ＭＳ 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mjs06</dc:creator>
  <cp:lastModifiedBy>mjs06</cp:lastModifiedBy>
  <cp:revision>25</cp:revision>
  <cp:lastPrinted>2025-11-22T03:07:03Z</cp:lastPrinted>
  <dcterms:created xsi:type="dcterms:W3CDTF">2024-05-31T08:32:40Z</dcterms:created>
  <dcterms:modified xsi:type="dcterms:W3CDTF">2025-11-22T11:59:16Z</dcterms:modified>
</cp:coreProperties>
</file>