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10826750" cy="8120063" type="B4ISO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6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1328909"/>
            <a:ext cx="9202738" cy="2826985"/>
          </a:xfrm>
        </p:spPr>
        <p:txBody>
          <a:bodyPr anchor="b"/>
          <a:lstStyle>
            <a:lvl1pPr algn="ctr">
              <a:defRPr sz="71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842"/>
            </a:lvl1pPr>
            <a:lvl2pPr marL="541325" indent="0" algn="ctr">
              <a:buNone/>
              <a:defRPr sz="2368"/>
            </a:lvl2pPr>
            <a:lvl3pPr marL="1082650" indent="0" algn="ctr">
              <a:buNone/>
              <a:defRPr sz="2131"/>
            </a:lvl3pPr>
            <a:lvl4pPr marL="1623974" indent="0" algn="ctr">
              <a:buNone/>
              <a:defRPr sz="1894"/>
            </a:lvl4pPr>
            <a:lvl5pPr marL="2165299" indent="0" algn="ctr">
              <a:buNone/>
              <a:defRPr sz="1894"/>
            </a:lvl5pPr>
            <a:lvl6pPr marL="2706624" indent="0" algn="ctr">
              <a:buNone/>
              <a:defRPr sz="1894"/>
            </a:lvl6pPr>
            <a:lvl7pPr marL="3247949" indent="0" algn="ctr">
              <a:buNone/>
              <a:defRPr sz="1894"/>
            </a:lvl7pPr>
            <a:lvl8pPr marL="3789274" indent="0" algn="ctr">
              <a:buNone/>
              <a:defRPr sz="1894"/>
            </a:lvl8pPr>
            <a:lvl9pPr marL="4330598" indent="0" algn="ctr">
              <a:buNone/>
              <a:defRPr sz="18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23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97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05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14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71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842">
                <a:solidFill>
                  <a:schemeClr val="tx1">
                    <a:tint val="82000"/>
                  </a:schemeClr>
                </a:solidFill>
              </a:defRPr>
            </a:lvl1pPr>
            <a:lvl2pPr marL="541325" indent="0">
              <a:buNone/>
              <a:defRPr sz="2368">
                <a:solidFill>
                  <a:schemeClr val="tx1">
                    <a:tint val="82000"/>
                  </a:schemeClr>
                </a:solidFill>
              </a:defRPr>
            </a:lvl2pPr>
            <a:lvl3pPr marL="1082650" indent="0">
              <a:buNone/>
              <a:defRPr sz="2131">
                <a:solidFill>
                  <a:schemeClr val="tx1">
                    <a:tint val="82000"/>
                  </a:schemeClr>
                </a:solidFill>
              </a:defRPr>
            </a:lvl3pPr>
            <a:lvl4pPr marL="1623974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4pPr>
            <a:lvl5pPr marL="2165299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5pPr>
            <a:lvl6pPr marL="2706624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6pPr>
            <a:lvl7pPr marL="3247949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7pPr>
            <a:lvl8pPr marL="3789274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8pPr>
            <a:lvl9pPr marL="4330598" indent="0">
              <a:buNone/>
              <a:defRPr sz="18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09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99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51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6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98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71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anchor="t"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88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339" y="432320"/>
            <a:ext cx="9338072" cy="156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339" y="2161591"/>
            <a:ext cx="9338072" cy="515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339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647746-6D8F-416D-B6B6-B3F5A8945524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6361" y="7526097"/>
            <a:ext cx="3654028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6392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468A5-901F-4D31-AF61-F4D1F145A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0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82650" rtl="0" eaLnBrk="1" latinLnBrk="0" hangingPunct="1">
        <a:lnSpc>
          <a:spcPct val="90000"/>
        </a:lnSpc>
        <a:spcBef>
          <a:spcPct val="0"/>
        </a:spcBef>
        <a:buNone/>
        <a:defRPr kumimoji="1"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662" indent="-270662" algn="l" defTabSz="1082650" rtl="0" eaLnBrk="1" latinLnBrk="0" hangingPunct="1">
        <a:lnSpc>
          <a:spcPct val="90000"/>
        </a:lnSpc>
        <a:spcBef>
          <a:spcPts val="1184"/>
        </a:spcBef>
        <a:buFont typeface="Arial" panose="020B0604020202020204" pitchFamily="34" charset="0"/>
        <a:buChar char="•"/>
        <a:defRPr kumimoji="1" sz="3315" kern="1200">
          <a:solidFill>
            <a:schemeClr val="tx1"/>
          </a:solidFill>
          <a:latin typeface="+mn-lt"/>
          <a:ea typeface="+mn-ea"/>
          <a:cs typeface="+mn-cs"/>
        </a:defRPr>
      </a:lvl1pPr>
      <a:lvl2pPr marL="81198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842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368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kumimoji="1"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CD65911-6EEE-9169-0466-B803290E8CD4}"/>
              </a:ext>
            </a:extLst>
          </p:cNvPr>
          <p:cNvSpPr txBox="1"/>
          <p:nvPr/>
        </p:nvSpPr>
        <p:spPr>
          <a:xfrm>
            <a:off x="7824258" y="1278941"/>
            <a:ext cx="984885" cy="22365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5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優 勝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3F3405F-2F31-659B-F395-5FFA848083D7}"/>
              </a:ext>
            </a:extLst>
          </p:cNvPr>
          <p:cNvSpPr txBox="1"/>
          <p:nvPr/>
        </p:nvSpPr>
        <p:spPr>
          <a:xfrm>
            <a:off x="8618948" y="939477"/>
            <a:ext cx="800219" cy="24519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40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女子団体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4E6DE5B-4056-BC38-E881-332AA68773DD}"/>
              </a:ext>
            </a:extLst>
          </p:cNvPr>
          <p:cNvSpPr txBox="1"/>
          <p:nvPr/>
        </p:nvSpPr>
        <p:spPr>
          <a:xfrm>
            <a:off x="7824258" y="3476954"/>
            <a:ext cx="984885" cy="41580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5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名護中学校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8AA06EC-43D8-CAC7-4581-3A4B8AF45B09}"/>
              </a:ext>
            </a:extLst>
          </p:cNvPr>
          <p:cNvSpPr txBox="1"/>
          <p:nvPr/>
        </p:nvSpPr>
        <p:spPr>
          <a:xfrm>
            <a:off x="5924874" y="743712"/>
            <a:ext cx="1015663" cy="50962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5400" b="1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新人卓球競技</a:t>
            </a:r>
            <a:endParaRPr kumimoji="1" lang="ja-JP" altLang="en-US" sz="5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A74F497-9889-65C9-46DD-C2F64FB4CF19}"/>
              </a:ext>
            </a:extLst>
          </p:cNvPr>
          <p:cNvSpPr txBox="1"/>
          <p:nvPr/>
        </p:nvSpPr>
        <p:spPr>
          <a:xfrm>
            <a:off x="2424322" y="2354982"/>
            <a:ext cx="677108" cy="5653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七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CDCDA90-EDDE-8FCE-EFFC-4A2FCD8E624B}"/>
              </a:ext>
            </a:extLst>
          </p:cNvPr>
          <p:cNvSpPr txBox="1"/>
          <p:nvPr/>
        </p:nvSpPr>
        <p:spPr>
          <a:xfrm>
            <a:off x="2399941" y="3588691"/>
            <a:ext cx="677108" cy="10320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十一</a:t>
            </a:r>
            <a:endParaRPr kumimoji="1" lang="ja-JP" altLang="en-US" sz="3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A72F4DD-DB1B-967A-5A99-C1DFF97B7A8B}"/>
              </a:ext>
            </a:extLst>
          </p:cNvPr>
          <p:cNvSpPr txBox="1"/>
          <p:nvPr/>
        </p:nvSpPr>
        <p:spPr>
          <a:xfrm>
            <a:off x="2399941" y="4787615"/>
            <a:ext cx="677108" cy="152784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二十二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8DD8915-169B-B2A5-9812-4233CAE7EBB0}"/>
              </a:ext>
            </a:extLst>
          </p:cNvPr>
          <p:cNvSpPr txBox="1"/>
          <p:nvPr/>
        </p:nvSpPr>
        <p:spPr>
          <a:xfrm>
            <a:off x="6868708" y="1550165"/>
            <a:ext cx="738664" cy="190441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6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五十二</a:t>
            </a:r>
          </a:p>
        </p:txBody>
      </p:sp>
    </p:spTree>
    <p:extLst>
      <p:ext uri="{BB962C8B-B14F-4D97-AF65-F5344CB8AC3E}">
        <p14:creationId xmlns:p14="http://schemas.microsoft.com/office/powerpoint/2010/main" val="1744648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15</Words>
  <Application>Microsoft Office PowerPoint</Application>
  <PresentationFormat>B4 (ISO) 250x353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HG正楷書体-PRO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mjs06</dc:creator>
  <cp:lastModifiedBy>mjs06</cp:lastModifiedBy>
  <cp:revision>17</cp:revision>
  <cp:lastPrinted>2025-11-22T03:06:46Z</cp:lastPrinted>
  <dcterms:created xsi:type="dcterms:W3CDTF">2024-05-31T08:32:40Z</dcterms:created>
  <dcterms:modified xsi:type="dcterms:W3CDTF">2025-11-22T12:00:54Z</dcterms:modified>
</cp:coreProperties>
</file>